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3" r:id="rId4"/>
    <p:sldId id="264" r:id="rId5"/>
    <p:sldId id="265" r:id="rId6"/>
    <p:sldId id="259" r:id="rId7"/>
    <p:sldId id="261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iversity of Phoenix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CC"/>
    <a:srgbClr val="66CCFF"/>
    <a:srgbClr val="FF7C80"/>
    <a:srgbClr val="0066FF"/>
    <a:srgbClr val="0099FF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542" autoAdjust="0"/>
  </p:normalViewPr>
  <p:slideViewPr>
    <p:cSldViewPr>
      <p:cViewPr varScale="1">
        <p:scale>
          <a:sx n="69" d="100"/>
          <a:sy n="69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E0A22-733B-4D03-8305-5358A24E5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78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20A320-B53C-4D64-955C-4873E8359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39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5701-EEC8-45B4-877F-9242596F017E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8E22-48B8-4002-ADCC-235B59E9A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B95B-90D4-48BD-9BF6-01E2945A0491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6190-15A7-4156-A0AB-6E1D657D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C63D-C736-4E53-B21B-CBE7F417F03D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B184E-8BA9-4D2A-B0D5-15CEF7024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158D-465C-42C4-A904-372A93BA138B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95D-F5B2-42C4-B0CE-A607F980F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CFFB-6A25-4D86-B0F4-ECC843C91ECB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E7AD-588A-4666-B566-96C18F5BD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5701-EEC8-45B4-877F-9242596F017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8E22-48B8-4002-ADCC-235B59E9AD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13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8998-03C2-48D5-86A8-63718D576C6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1E5F-A94F-4540-A0B4-87D16506D1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30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2D9E-3328-40B3-878B-62AD87FDFFF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D28-EF84-49A4-B7B6-5B710FD05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98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2DE0-CBF9-4FFC-B87A-590BBE3C26D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5DCD-9994-4D91-98FA-2C090F90D4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11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700BB-F81A-4E8E-B521-49CCE327277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3A3D-7D0F-4F62-93BE-9D1424BAF2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60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5E12A-AA97-401F-8E18-F1BB7ECBAB1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DC0B-C20B-48EA-B1F1-AC897FD812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8998-03C2-48D5-86A8-63718D576C6E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1E5F-A94F-4540-A0B4-87D16506D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84D8-9538-437D-83FB-3161E3943A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24F34-153F-47C9-AE8E-7C18806961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08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8EDB-5845-4C90-B752-4FEC153D9A9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BA91A-FE77-489A-8EC2-0B841BED7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4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02902-EFF6-455B-992C-4F9DD438128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9A5B-0B3A-4CBC-967A-B267E74282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30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B95B-90D4-48BD-9BF6-01E2945A049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6190-15A7-4156-A0AB-6E1D657D4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72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C63D-C736-4E53-B21B-CBE7F417F03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B184E-8BA9-4D2A-B0D5-15CEF70242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49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158D-465C-42C4-A904-372A93BA13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95D-F5B2-42C4-B0CE-A607F980F6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59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CFFB-6A25-4D86-B0F4-ECC843C91EC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E7AD-588A-4666-B566-96C18F5BDF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8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2D9E-3328-40B3-878B-62AD87FDFFF6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D28-EF84-49A4-B7B6-5B710FD05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2DE0-CBF9-4FFC-B87A-590BBE3C26D5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5DCD-9994-4D91-98FA-2C090F90D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700BB-F81A-4E8E-B521-49CCE327277D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3A3D-7D0F-4F62-93BE-9D1424BAF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5E12A-AA97-401F-8E18-F1BB7ECBAB1B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DC0B-C20B-48EA-B1F1-AC897FD81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84D8-9538-437D-83FB-3161E3943A8B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24F34-153F-47C9-AE8E-7C1880696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8EDB-5845-4C90-B752-4FEC153D9A99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BA91A-FE77-489A-8EC2-0B841BED7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02902-EFF6-455B-992C-4F9DD438128D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9A5B-0B3A-4CBC-967A-B267E7428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1E26AF2-2A93-47AA-A883-2666F9F8CD45}" type="datetime1">
              <a:rPr lang="en-US" smtClean="0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smtClean="0"/>
              <a:t>Revised 3-16-09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501A2B-94CF-425E-A746-2A5CD982A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1E26AF2-2A93-47AA-A883-2666F9F8CD4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Revised 3-16-09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501A2B-94CF-425E-A746-2A5CD982A6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6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wsj.com/articles/google-softens-stance-in-europes-privacy-war-1401480297?mod=WSJ_hp_LEFTWhatsNewsCollection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848600" cy="4876800"/>
          </a:xfrm>
        </p:spPr>
        <p:txBody>
          <a:bodyPr/>
          <a:lstStyle/>
          <a:p>
            <a:r>
              <a:rPr lang="en-US" sz="2800" dirty="0">
                <a:latin typeface="Bookman Old Style" pitchFamily="18" charset="0"/>
              </a:rPr>
              <a:t>Select Twentieth and Twenty-First Century</a:t>
            </a:r>
            <a:br>
              <a:rPr lang="en-US" sz="2800" dirty="0">
                <a:latin typeface="Bookman Old Style" pitchFamily="18" charset="0"/>
              </a:rPr>
            </a:br>
            <a:r>
              <a:rPr lang="en-US" sz="2800" dirty="0">
                <a:latin typeface="Bookman Old Style" pitchFamily="18" charset="0"/>
              </a:rPr>
              <a:t>Assisted Suicide Fiction:</a:t>
            </a:r>
            <a:br>
              <a:rPr lang="en-US" sz="2800" dirty="0">
                <a:latin typeface="Bookman Old Style" pitchFamily="18" charset="0"/>
              </a:rPr>
            </a:br>
            <a:r>
              <a:rPr lang="en-US" sz="2800" dirty="0">
                <a:latin typeface="Bookman Old Style" pitchFamily="18" charset="0"/>
              </a:rPr>
              <a:t>Themes and Absences in the Works</a:t>
            </a:r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r>
              <a:rPr lang="en-US" sz="2400" b="1" dirty="0" smtClean="0">
                <a:latin typeface="Bookman Old Style" pitchFamily="18" charset="0"/>
              </a:rPr>
              <a:t/>
            </a:r>
            <a:br>
              <a:rPr lang="en-US" sz="2400" b="1" dirty="0" smtClean="0">
                <a:latin typeface="Bookman Old Style" pitchFamily="18" charset="0"/>
              </a:rPr>
            </a:br>
            <a:r>
              <a:rPr lang="en-US" sz="2400" b="1" dirty="0" smtClean="0">
                <a:latin typeface="Bookman Old Style" pitchFamily="18" charset="0"/>
              </a:rPr>
              <a:t/>
            </a:r>
            <a:br>
              <a:rPr lang="en-US" sz="2400" b="1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PowerPoint to Accompany Paper Presentation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University Faculty for Life’s 24</a:t>
            </a:r>
            <a:r>
              <a:rPr lang="en-US" sz="1800" baseline="30000" dirty="0" smtClean="0">
                <a:latin typeface="Bookman Old Style" pitchFamily="18" charset="0"/>
              </a:rPr>
              <a:t>th</a:t>
            </a:r>
            <a:r>
              <a:rPr lang="en-US" sz="1800" dirty="0" smtClean="0">
                <a:latin typeface="Bookman Old Style" pitchFamily="18" charset="0"/>
              </a:rPr>
              <a:t> Annual Conference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Fordham University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7 June 2014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/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Dr. Jeff Koloze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Associate Professor of English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South University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jkoloze@southuniversity.edu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>DrJeffKoloze@att.net</a:t>
            </a:r>
            <a:br>
              <a:rPr lang="en-US" sz="1800" dirty="0" smtClean="0">
                <a:latin typeface="Bookman Old Style" pitchFamily="18" charset="0"/>
              </a:rPr>
            </a:br>
            <a:r>
              <a:rPr lang="en-US" sz="1800" dirty="0" smtClean="0">
                <a:latin typeface="Bookman Old Style" pitchFamily="18" charset="0"/>
              </a:rPr>
              <a:t/>
            </a:r>
            <a:br>
              <a:rPr lang="en-US" sz="1800" dirty="0" smtClean="0">
                <a:latin typeface="Bookman Old Style" pitchFamily="18" charset="0"/>
              </a:rPr>
            </a:br>
            <a:endParaRPr lang="en-US" sz="1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Bookman Old Style" panose="02050604050505020204" pitchFamily="18" charset="0"/>
              </a:rPr>
              <a:t>Three Major Themes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The absence of or, when they are present, distortion of religious values regarding assisted suicide and end-of-life </a:t>
            </a:r>
            <a:r>
              <a:rPr lang="en-US" sz="26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decisions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Defeatist </a:t>
            </a: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or utilitarian attitudes toward pain and suffering, intimately connected with the value of life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Use of the standard dehumanizing language found in euthanasia debates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1E5F-A94F-4540-A0B4-87D16506D10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Bookman Old Style" panose="02050604050505020204" pitchFamily="18" charset="0"/>
              </a:rPr>
              <a:t>Six Minor Themes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Diminution or eradication of the sacredness of life (based on the idea of “useless” life)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Aesthetics of death (death brings beauty to human life)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Struggling with the definition of suicide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Anti-Catholic bigotry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A decidedly liberal bent, disparaging rightist or conservative views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Bookman Old Style" panose="02050604050505020204" pitchFamily="18" charset="0"/>
              </a:rPr>
              <a:t>Rhetorical erotema to stifle opposition to a life-denying decision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1E5F-A94F-4540-A0B4-87D16506D10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Four Life-Affirming Works</a:t>
            </a:r>
            <a:br>
              <a:rPr lang="en-US" sz="3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Deserving Special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Kraus, Harry Lee. </a:t>
            </a:r>
            <a:r>
              <a:rPr lang="en-US" sz="2600" i="1" dirty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Lethal </a:t>
            </a:r>
            <a:r>
              <a:rPr lang="en-US" sz="2600" i="1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Mercy</a:t>
            </a: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. Wheaton, IL: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	Crossway, 1997.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Sparks</a:t>
            </a:r>
            <a:r>
              <a:rPr lang="en-US" sz="2600" dirty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, Nicholas. </a:t>
            </a:r>
            <a:r>
              <a:rPr lang="en-US" sz="2600" i="1" dirty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The </a:t>
            </a:r>
            <a:r>
              <a:rPr lang="en-US" sz="2600" i="1" dirty="0" smtClean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Choice</a:t>
            </a: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. New York: Vision,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Calibri"/>
                <a:cs typeface="Times New Roman"/>
              </a:rPr>
              <a:t>	2007. Print.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St. Clair, Jane. </a:t>
            </a:r>
            <a:r>
              <a:rPr lang="en-US" sz="2600" i="1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Walk Me to Midnight</a:t>
            </a: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. Waterford,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	VA: Capstone Fiction, 2007. Print.</a:t>
            </a:r>
            <a:endParaRPr lang="en-US" sz="2600" dirty="0" smtClean="0">
              <a:solidFill>
                <a:srgbClr val="000000"/>
              </a:solidFill>
              <a:latin typeface="Bookman Old Style"/>
              <a:ea typeface="Calibri"/>
              <a:cs typeface="Times New Roman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De </a:t>
            </a:r>
            <a:r>
              <a:rPr lang="en-US" sz="2600" dirty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Maria, Fiorella. </a:t>
            </a:r>
            <a:r>
              <a:rPr lang="en-US" sz="2600" i="1" dirty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Do No Harm</a:t>
            </a:r>
            <a:r>
              <a:rPr lang="en-US" sz="2600" dirty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. San Francisco</a:t>
            </a: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: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Bookman Old Style"/>
                <a:ea typeface="Times New Roman"/>
                <a:cs typeface="Times New Roman"/>
              </a:rPr>
              <a:t>	Ignatius P, 2013. Print.</a:t>
            </a:r>
            <a:endParaRPr lang="en-US" sz="2600" dirty="0" smtClean="0">
              <a:solidFill>
                <a:srgbClr val="000000"/>
              </a:solidFill>
              <a:latin typeface="Bookman Old Style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1E5F-A94F-4540-A0B4-87D16506D1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1800" dirty="0" smtClean="0">
                <a:latin typeface="Bookman Old Style" panose="02050604050505020204" pitchFamily="18" charset="0"/>
              </a:rPr>
              <a:t>Works Cited in the Paper</a:t>
            </a:r>
            <a:endParaRPr lang="en-US" sz="18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287963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Ames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Greg.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Buffalo Lockjaw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Hyperion, 2009.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</a:rPr>
              <a:t>Baddock, James. </a:t>
            </a:r>
            <a:r>
              <a:rPr lang="en-US" sz="1400" i="1" dirty="0">
                <a:latin typeface="Bookman Old Style" panose="02050604050505020204" pitchFamily="18" charset="0"/>
              </a:rPr>
              <a:t>Piccolo</a:t>
            </a:r>
            <a:r>
              <a:rPr lang="en-US" sz="1400" dirty="0">
                <a:latin typeface="Bookman Old Style" panose="02050604050505020204" pitchFamily="18" charset="0"/>
              </a:rPr>
              <a:t>. New York: Walker, 1992.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Barth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John.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The Development: Nine Stories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Boston: Houghton Mifflin, 2008.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Bayard, Louis.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The Pale Blue Eye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HarperCollins, 2006.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Chambers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Aidan.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Postcards from No Man’s Land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Speak, 1999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Print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Crombie, Deborah.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All Shall Be Well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Avon, 1994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De Maria, Fiorella.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Do No Harm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San Francisco: Ignatius P, 2013.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Goldsborough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Robert.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Death on Deadline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Toronto: Bantam, 1987.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Holding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Elizabeth Sanxay.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Miasma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E. P. Dutton, 1929.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Kellerman, Jonathan.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Dr. Death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Random House, 2000. Print. 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Kim, Young-Ha.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I Have the Right to Destroy Myself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Trans. Chi-Young Kim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Orlando: 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Harcourt, 2007. Trans. of </a:t>
            </a: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Na nun na rul p’agoehal kwolli ka itta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Munhakdongne, 1996.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Kraus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Harry Lee.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Lethal Mercy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Wheaton, IL: Crossway, 1997.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McDaniel, Lurlene.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Breathless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Delacorte, 2009. Print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McManus, James. </a:t>
            </a: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Going to the Sun: A Novel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New York: HarperPerennial, 1996.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Nanda, Serena, and Joan Gregg.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Assisted Dying: An Ethnographic Murder Mystery </a:t>
            </a: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on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Florida's Gold Coast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Lanham, MD: AltaMira P, 2011. Print.</a:t>
            </a:r>
            <a:endParaRPr lang="en-US" sz="1400" dirty="0" smtClean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1E5F-A94F-4540-A0B4-87D16506D1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1800" dirty="0" smtClean="0">
                <a:latin typeface="Bookman Old Style" panose="02050604050505020204" pitchFamily="18" charset="0"/>
              </a:rPr>
              <a:t>Works Cited (continued)</a:t>
            </a:r>
            <a:endParaRPr lang="en-US" sz="18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87963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Picoult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Jodi.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Mercy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Washington Square P, 1996. Print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---. The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Storyteller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Emily Bestler/Atria Books, 2013. Print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Calibri"/>
                <a:cs typeface="Times New Roman"/>
              </a:rPr>
              <a:t>Robinson, Peter. </a:t>
            </a:r>
            <a:r>
              <a:rPr lang="en-US" sz="1400" i="1" dirty="0">
                <a:latin typeface="Bookman Old Style" panose="02050604050505020204" pitchFamily="18" charset="0"/>
                <a:ea typeface="Calibri"/>
                <a:cs typeface="Times New Roman"/>
              </a:rPr>
              <a:t>Before the Poison</a:t>
            </a:r>
            <a:r>
              <a:rPr lang="en-US" sz="1400" dirty="0">
                <a:latin typeface="Bookman Old Style" panose="02050604050505020204" pitchFamily="18" charset="0"/>
                <a:ea typeface="Calibri"/>
                <a:cs typeface="Times New Roman"/>
              </a:rPr>
              <a:t>. New York: HarperCollins, 2012.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Bookman Old Style"/>
                <a:cs typeface="Times New Roman"/>
              </a:rPr>
              <a:t>Schechner, Sam. “Google Softens Stance in Europe's Privacy War: </a:t>
            </a:r>
            <a:r>
              <a:rPr lang="en-US" sz="1400" dirty="0" smtClean="0">
                <a:latin typeface="Bookman Old Style" panose="02050604050505020204" pitchFamily="18" charset="0"/>
                <a:ea typeface="Bookman Old Style"/>
                <a:cs typeface="Times New Roman"/>
              </a:rPr>
              <a:t>Company Unveils Web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Bookman Old Style"/>
                <a:cs typeface="Times New Roman"/>
              </a:rPr>
              <a:t>Page Where European Residents Can Ask It to Remove Links.” </a:t>
            </a:r>
            <a:r>
              <a:rPr lang="en-US" sz="1400" i="1" dirty="0" smtClean="0">
                <a:latin typeface="Bookman Old Style" panose="02050604050505020204" pitchFamily="18" charset="0"/>
                <a:ea typeface="Bookman Old Style"/>
                <a:cs typeface="Times New Roman"/>
              </a:rPr>
              <a:t>Wall Street Journal</a:t>
            </a:r>
            <a:r>
              <a:rPr lang="en-US" sz="1400" dirty="0" smtClean="0">
                <a:latin typeface="Bookman Old Style" panose="02050604050505020204" pitchFamily="18" charset="0"/>
                <a:ea typeface="Bookman Old Style"/>
                <a:cs typeface="Times New Roman"/>
              </a:rPr>
              <a:t>. 30 May 2014. Web. 31 May 2014. </a:t>
            </a:r>
            <a:r>
              <a:rPr lang="en-US" sz="1400" u="sng" dirty="0" smtClean="0">
                <a:solidFill>
                  <a:srgbClr val="0000FF"/>
                </a:solidFill>
                <a:latin typeface="Bookman Old Style" panose="02050604050505020204" pitchFamily="18" charset="0"/>
                <a:ea typeface="Bookman Old Style"/>
                <a:cs typeface="Times New Roman"/>
                <a:hlinkClick r:id="rId2"/>
              </a:rPr>
              <a:t>http://online.wsj.com/articles/google-softens-stance-in-europes-privacy-war-1401480297?mod=WSJ_hp_LEFTWhatsNewsCollection</a:t>
            </a:r>
            <a:r>
              <a:rPr lang="en-US" sz="1400" dirty="0" smtClean="0">
                <a:latin typeface="Bookman Old Style" panose="02050604050505020204" pitchFamily="18" charset="0"/>
                <a:ea typeface="Bookman Old Style"/>
                <a:cs typeface="Times New Roman"/>
              </a:rPr>
              <a:t>.</a:t>
            </a:r>
            <a:endParaRPr lang="en-US" sz="1400" dirty="0" smtClean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Sparks, Nicholas.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The Choice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Vision, 2007.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St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Aubyn, Edward.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Mother’s Milk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London: Picador, 2006.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St. Clair, Jane.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Walk Me to Midnight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Waterford, VA: Capstone Fiction, 2007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Print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Straley, John.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The Angels Will Not Care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New York: Bantam, 1998.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Sullivan, Barbara Stevens.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The Eighth of September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Portland, ME: 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Astarte Shell 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P, 1995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 Print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Trimble, Louis.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Give up the Body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</a:t>
            </a:r>
            <a:r>
              <a:rPr lang="en-US" sz="1400" smtClean="0">
                <a:latin typeface="Bookman Old Style" panose="02050604050505020204" pitchFamily="18" charset="0"/>
                <a:ea typeface="Times New Roman"/>
                <a:cs typeface="Times New Roman"/>
              </a:rPr>
              <a:t>Seattle, WA: Superior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1946. Print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Bookman Old Style" panose="02050604050505020204" pitchFamily="18" charset="0"/>
                <a:ea typeface="Calibri"/>
                <a:cs typeface="Times New Roman"/>
              </a:rPr>
              <a:t>Trueman, Terry. </a:t>
            </a:r>
            <a:r>
              <a:rPr lang="en-US" sz="1400" i="1" dirty="0">
                <a:latin typeface="Bookman Old Style" panose="02050604050505020204" pitchFamily="18" charset="0"/>
                <a:ea typeface="Calibri"/>
                <a:cs typeface="Times New Roman"/>
              </a:rPr>
              <a:t>Stuck in Neutral</a:t>
            </a:r>
            <a:r>
              <a:rPr lang="en-US" sz="1400" dirty="0">
                <a:latin typeface="Bookman Old Style" panose="02050604050505020204" pitchFamily="18" charset="0"/>
                <a:ea typeface="Calibri"/>
                <a:cs typeface="Times New Roman"/>
              </a:rPr>
              <a:t>. New York: HarperCollins, 2000. Print.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Vonnegut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, Kurt. "2BR02B."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Kurt Vonnegut: Novels &amp; Stories 1950-1962; Player Piano, </a:t>
            </a: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The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Sirens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of Titan</a:t>
            </a:r>
            <a:r>
              <a:rPr lang="en-US" sz="1400" i="1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, Mother </a:t>
            </a:r>
            <a:r>
              <a:rPr lang="en-US" sz="1400" i="1" dirty="0">
                <a:latin typeface="Bookman Old Style" panose="02050604050505020204" pitchFamily="18" charset="0"/>
                <a:ea typeface="Times New Roman"/>
                <a:cs typeface="Times New Roman"/>
              </a:rPr>
              <a:t>Night, Stories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Ed. Sidney Offit. New York: Library of America, </a:t>
            </a:r>
            <a:r>
              <a:rPr lang="en-US" sz="1400" dirty="0" smtClean="0">
                <a:latin typeface="Bookman Old Style" panose="02050604050505020204" pitchFamily="18" charset="0"/>
                <a:ea typeface="Times New Roman"/>
                <a:cs typeface="Times New Roman"/>
              </a:rPr>
              <a:t>2012. 770-7</a:t>
            </a:r>
            <a:r>
              <a:rPr lang="en-US" sz="1400" dirty="0">
                <a:latin typeface="Bookman Old Style" panose="02050604050505020204" pitchFamily="18" charset="0"/>
                <a:ea typeface="Times New Roman"/>
                <a:cs typeface="Times New Roman"/>
              </a:rPr>
              <a:t>. Print.</a:t>
            </a:r>
            <a:endParaRPr lang="en-US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Bookman Old Style" panose="02050604050505020204" pitchFamily="18" charset="0"/>
              </a:rPr>
              <a:t>White</a:t>
            </a:r>
            <a:r>
              <a:rPr lang="en-US" sz="1400" dirty="0">
                <a:latin typeface="Bookman Old Style" panose="02050604050505020204" pitchFamily="18" charset="0"/>
              </a:rPr>
              <a:t>, Stephen. </a:t>
            </a:r>
            <a:r>
              <a:rPr lang="en-US" sz="1400" i="1" dirty="0">
                <a:latin typeface="Bookman Old Style" panose="02050604050505020204" pitchFamily="18" charset="0"/>
              </a:rPr>
              <a:t>Kill Me</a:t>
            </a:r>
            <a:r>
              <a:rPr lang="en-US" sz="1400" dirty="0">
                <a:latin typeface="Bookman Old Style" panose="02050604050505020204" pitchFamily="18" charset="0"/>
              </a:rPr>
              <a:t>. New York: Dutton, 2006</a:t>
            </a:r>
            <a:r>
              <a:rPr lang="en-US" sz="1400" dirty="0" smtClean="0">
                <a:latin typeface="Bookman Old Style" panose="02050604050505020204" pitchFamily="18" charset="0"/>
              </a:rPr>
              <a:t>. Print.</a:t>
            </a:r>
            <a:endParaRPr lang="en-US" sz="1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1E5F-A94F-4540-A0B4-87D16506D1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AAA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A50021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FAA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AAA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A50021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FAA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3">
    <a:dk1>
      <a:srgbClr val="000000"/>
    </a:dk1>
    <a:lt1>
      <a:srgbClr val="A50021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FAAA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6096</TotalTime>
  <Words>742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Select Twentieth and Twenty-First Century Assisted Suicide Fiction: Themes and Absences in the Works   PowerPoint to Accompany Paper Presentation University Faculty for Life’s 24th Annual Conference Fordham University 7 June 2014  Dr. Jeff Koloze Associate Professor of English South University jkoloze@southuniversity.edu DrJeffKoloze@att.net  </vt:lpstr>
      <vt:lpstr>Three Major Themes in the Literature</vt:lpstr>
      <vt:lpstr>Six Minor Themes in the Literature</vt:lpstr>
      <vt:lpstr>Four Life-Affirming Works Deserving Special Attention</vt:lpstr>
      <vt:lpstr>Works Cited in the Paper</vt:lpstr>
      <vt:lpstr>Works Cited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Jewish Fiction on Abortion</dc:title>
  <dc:creator>Jeff Koloze, Ph.D.</dc:creator>
  <cp:lastModifiedBy>DrJeffKoloze</cp:lastModifiedBy>
  <cp:revision>857</cp:revision>
  <cp:lastPrinted>2013-02-11T15:43:40Z</cp:lastPrinted>
  <dcterms:created xsi:type="dcterms:W3CDTF">2004-04-15T18:45:28Z</dcterms:created>
  <dcterms:modified xsi:type="dcterms:W3CDTF">2014-07-07T18:12:00Z</dcterms:modified>
</cp:coreProperties>
</file>